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presProps.xml" ContentType="application/vnd.openxmlformats-officedocument.presentationml.presProps+xml"/>
  <Override PartName="/ppt/media/image2.svg" ContentType="image/svg"/>
  <Override PartName="/ppt/media/image4.svg" ContentType="image/svg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embedTrueTypeFonts="1">
  <p:sldMasterIdLst>
    <p:sldMasterId id="2147483648" r:id="rId2"/>
  </p:sldMasterIdLst>
  <p:sldIdLst>
    <p:sldId id="256" r:id="rId3"/>
  </p:sldIdLst>
  <p:sldSz cx="7556500" cy="10693400"/>
  <p:notesSz cx="7559675" cy="10691813"/>
  <p:embeddedFontLst>
    <p:embeddedFont>
      <p:font typeface="Proxima Nova"/>
      <p:regular r:id="rId4"/>
      <p:bold r:id="rId4"/>
    </p:embeddedFont>
    <p:embeddedFont>
      <p:font typeface="The Seasons"/>
      <p:regular r:id="rId5"/>
      <p:bold r:id="rId5"/>
    </p:embeddedFont>
    <p:embeddedFont>
      <p:font typeface="Proxima Nova Bold"/>
    </p:embeddedFont>
    <p:embeddedFont>
      <p:font typeface="Microsoft YaHei"/>
      <p:regular r:id="rId6"/>
    </p:embeddedFont>
  </p:embeddedFon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font" Target="fonts/Font_1_Proxima_Nova_Regular.fntdata"/><Relationship Id="rId5" Type="http://schemas.openxmlformats.org/officeDocument/2006/relationships/font" Target="fonts/Font_2_The_Seasons_Regular.fntdata"/><Relationship Id="rId6" Type="http://schemas.openxmlformats.org/officeDocument/2006/relationships/font" Target="fonts/Font_3_Microsoft_YaHei_Regular.fntdata"/><Relationship Id="rId7" Type="http://schemas.openxmlformats.org/officeDocument/2006/relationships/presProps" Target="presProps.xml"/>
</Relationships>
</file>

<file path=ppt/media/image1.png>
</file>

<file path=ppt/media/image2.svg>
</file>

<file path=ppt/media/image3.png>
</file>

<file path=ppt/media/image4.sv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14F24E4-48D9-4633-9786-62AF04ECDBB6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lang="en-US" sz="20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1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FA37D7A-5EAD-48FE-97DB-ED5264C8C40F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lang="en-US" sz="20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Pulse para editar el formato de texto del esquema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Segundo nivel del esquema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Tercer nivel del esquema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Cuarto nivel del esquema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Quinto nivel del esquema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Sexto nivel del esquema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Séptimo nivel del esquema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1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34F87DC-A779-401F-8061-A045741B00D8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A67C84B-AA83-497B-BE61-5CBB1579760E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704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956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69382F0-2255-4D99-A392-2683E88A0C96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32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3452E32-2E5C-4717-B972-8B83DC16FBEE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lang="en-US" sz="4000" b="1" u="none" strike="noStrike" cap="all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lang="en-US" sz="20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3E76BBC-FEF5-4FF3-8BE6-C20557FE6B69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" name="PlaceHolder 6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C2BB6BE-5C5E-4214-9E57-E9BC91E621A3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16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16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US" sz="2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US" sz="20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US" sz="18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US" sz="16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US" sz="16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" name="PlaceHolder 8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B1E31C3-9439-41F1-B2FB-AF3F888D87E8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n-US" sz="4400" b="0" u="none" strike="noStrik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2F423CA-B8B8-4A17-9477-20A0F79D4DAE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 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672528E-7355-42E4-AD4D-BDF5793DCE63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sv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2"/>
          <p:cNvGrpSpPr/>
          <p:nvPr/>
        </p:nvGrpSpPr>
        <p:grpSpPr>
          <a:xfrm>
            <a:off x="560880" y="5109120"/>
            <a:ext cx="3927240" cy="9000"/>
            <a:chOff x="560880" y="5109120"/>
            <a:chExt cx="3927240" cy="9000"/>
          </a:xfrm>
        </p:grpSpPr>
        <p:sp>
          <p:nvSpPr>
            <p:cNvPr id="60" name="Freeform 3"/>
            <p:cNvSpPr/>
            <p:nvPr/>
          </p:nvSpPr>
          <p:spPr>
            <a:xfrm>
              <a:off x="560880" y="5109120"/>
              <a:ext cx="3927240" cy="9000"/>
            </a:xfrm>
            <a:custGeom>
              <a:avLst/>
              <a:gdLst>
                <a:gd name="textAreaLeft" fmla="*/ 0 w 3927240"/>
                <a:gd name="textAreaRight" fmla="*/ 3927600 w 3927240"/>
                <a:gd name="textAreaTop" fmla="*/ 0 h 9000"/>
                <a:gd name="textAreaBottom" fmla="*/ 9360 h 9000"/>
              </a:gdLst>
              <a:ahLst/>
              <a:cxnLst/>
              <a:rect l="textAreaLeft" t="textAreaTop" r="textAreaRight" b="textAreaBottom"/>
              <a:pathLst>
                <a:path w="14829029" h="35941">
                  <a:moveTo>
                    <a:pt x="0" y="0"/>
                  </a:moveTo>
                  <a:lnTo>
                    <a:pt x="14829029" y="0"/>
                  </a:lnTo>
                  <a:lnTo>
                    <a:pt x="14829029" y="35941"/>
                  </a:lnTo>
                  <a:lnTo>
                    <a:pt x="0" y="35941"/>
                  </a:lnTo>
                  <a:close/>
                </a:path>
              </a:pathLst>
            </a:custGeom>
            <a:solidFill>
              <a:srgbClr val="474747"/>
            </a:solidFill>
            <a:ln w="127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35640" bIns="-35640" anchor="t">
              <a:noAutofit/>
            </a:bodyPr>
            <a:p>
              <a:endParaRPr lang="es-AR" sz="18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1" name="Freeform 4"/>
          <p:cNvSpPr/>
          <p:nvPr/>
        </p:nvSpPr>
        <p:spPr>
          <a:xfrm>
            <a:off x="5012280" y="3992760"/>
            <a:ext cx="227880" cy="227880"/>
          </a:xfrm>
          <a:custGeom>
            <a:avLst/>
            <a:gdLst>
              <a:gd name="textAreaLeft" fmla="*/ 0 w 227880"/>
              <a:gd name="textAreaRight" fmla="*/ 228240 w 227880"/>
              <a:gd name="textAreaTop" fmla="*/ 0 h 227880"/>
              <a:gd name="textAreaBottom" fmla="*/ 228240 h 227880"/>
            </a:gdLst>
            <a:ahLst/>
            <a:cxnLst/>
            <a:rect l="textAreaLeft" t="textAreaTop" r="textAreaRight" b="textAreaBottom"/>
            <a:pathLst>
              <a:path w="228218" h="228218">
                <a:moveTo>
                  <a:pt x="0" y="0"/>
                </a:moveTo>
                <a:lnTo>
                  <a:pt x="228218" y="0"/>
                </a:lnTo>
                <a:lnTo>
                  <a:pt x="228218" y="228218"/>
                </a:lnTo>
                <a:lnTo>
                  <a:pt x="0" y="22821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Freeform 5"/>
          <p:cNvSpPr/>
          <p:nvPr/>
        </p:nvSpPr>
        <p:spPr>
          <a:xfrm>
            <a:off x="5012280" y="4519080"/>
            <a:ext cx="227880" cy="227880"/>
          </a:xfrm>
          <a:custGeom>
            <a:avLst/>
            <a:gdLst>
              <a:gd name="textAreaLeft" fmla="*/ 0 w 227880"/>
              <a:gd name="textAreaRight" fmla="*/ 228240 w 227880"/>
              <a:gd name="textAreaTop" fmla="*/ 0 h 227880"/>
              <a:gd name="textAreaBottom" fmla="*/ 228240 h 227880"/>
            </a:gdLst>
            <a:ahLst/>
            <a:cxnLst/>
            <a:rect l="textAreaLeft" t="textAreaTop" r="textAreaRight" b="textAreaBottom"/>
            <a:pathLst>
              <a:path w="228218" h="228218">
                <a:moveTo>
                  <a:pt x="0" y="0"/>
                </a:moveTo>
                <a:lnTo>
                  <a:pt x="228218" y="0"/>
                </a:lnTo>
                <a:lnTo>
                  <a:pt x="228218" y="228218"/>
                </a:lnTo>
                <a:lnTo>
                  <a:pt x="0" y="22821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63" name="Group 6"/>
          <p:cNvGrpSpPr/>
          <p:nvPr/>
        </p:nvGrpSpPr>
        <p:grpSpPr>
          <a:xfrm>
            <a:off x="4710600" y="407520"/>
            <a:ext cx="2206080" cy="2206080"/>
            <a:chOff x="4710600" y="407520"/>
            <a:chExt cx="2206080" cy="2206080"/>
          </a:xfrm>
        </p:grpSpPr>
        <p:sp>
          <p:nvSpPr>
            <p:cNvPr id="64" name="Freeform 7"/>
            <p:cNvSpPr/>
            <p:nvPr/>
          </p:nvSpPr>
          <p:spPr>
            <a:xfrm>
              <a:off x="4710600" y="407520"/>
              <a:ext cx="2206080" cy="2206080"/>
            </a:xfrm>
            <a:custGeom>
              <a:avLst/>
              <a:gdLst>
                <a:gd name="textAreaLeft" fmla="*/ 0 w 2206080"/>
                <a:gd name="textAreaRight" fmla="*/ 2206440 w 2206080"/>
                <a:gd name="textAreaTop" fmla="*/ 0 h 2206080"/>
                <a:gd name="textAreaBottom" fmla="*/ 2206440 h 2206080"/>
              </a:gdLst>
              <a:ahLst/>
              <a:cxnLst/>
              <a:rect l="textAreaLeft" t="textAreaTop" r="textAreaRight" b="textAreaBottom"/>
              <a:pathLst>
                <a:path w="8330057" h="8330057">
                  <a:moveTo>
                    <a:pt x="610997" y="0"/>
                  </a:moveTo>
                  <a:lnTo>
                    <a:pt x="7719060" y="0"/>
                  </a:lnTo>
                  <a:cubicBezTo>
                    <a:pt x="7881112" y="0"/>
                    <a:pt x="8036433" y="64389"/>
                    <a:pt x="8151114" y="178943"/>
                  </a:cubicBezTo>
                  <a:cubicBezTo>
                    <a:pt x="8265795" y="293497"/>
                    <a:pt x="8330057" y="448945"/>
                    <a:pt x="8330057" y="610997"/>
                  </a:cubicBezTo>
                  <a:lnTo>
                    <a:pt x="8330057" y="7719060"/>
                  </a:lnTo>
                  <a:cubicBezTo>
                    <a:pt x="8330057" y="7881112"/>
                    <a:pt x="8265668" y="8036433"/>
                    <a:pt x="8151114" y="8151114"/>
                  </a:cubicBezTo>
                  <a:cubicBezTo>
                    <a:pt x="8036560" y="8265795"/>
                    <a:pt x="7881112" y="8330057"/>
                    <a:pt x="7719060" y="8330057"/>
                  </a:cubicBezTo>
                  <a:lnTo>
                    <a:pt x="610997" y="8330057"/>
                  </a:lnTo>
                  <a:cubicBezTo>
                    <a:pt x="448945" y="8330057"/>
                    <a:pt x="293624" y="8265668"/>
                    <a:pt x="178943" y="8151114"/>
                  </a:cubicBezTo>
                  <a:cubicBezTo>
                    <a:pt x="64262" y="8036560"/>
                    <a:pt x="0" y="7881112"/>
                    <a:pt x="0" y="7719060"/>
                  </a:cubicBezTo>
                  <a:lnTo>
                    <a:pt x="0" y="610997"/>
                  </a:lnTo>
                  <a:cubicBezTo>
                    <a:pt x="0" y="448945"/>
                    <a:pt x="64389" y="293497"/>
                    <a:pt x="178943" y="178943"/>
                  </a:cubicBezTo>
                  <a:cubicBezTo>
                    <a:pt x="293497" y="64389"/>
                    <a:pt x="448945" y="0"/>
                    <a:pt x="610997" y="0"/>
                  </a:cubicBezTo>
                  <a:close/>
                </a:path>
              </a:pathLst>
            </a:custGeom>
            <a:noFill/>
            <a:ln w="127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lang="es-AR" sz="18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5" name="TextBox 8"/>
          <p:cNvSpPr/>
          <p:nvPr/>
        </p:nvSpPr>
        <p:spPr>
          <a:xfrm>
            <a:off x="600480" y="5974200"/>
            <a:ext cx="378540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 defTabSz="914400">
              <a:lnSpc>
                <a:spcPts val="1928"/>
              </a:lnSpc>
            </a:pPr>
            <a:r>
              <a:rPr lang="en-US" sz="1370" b="1" u="none" spc="26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{{exp_1_role}}</a:t>
            </a:r>
            <a:endParaRPr lang="es-AR" sz="13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" name="TextBox 9"/>
          <p:cNvSpPr/>
          <p:nvPr/>
        </p:nvSpPr>
        <p:spPr>
          <a:xfrm>
            <a:off x="560880" y="6474600"/>
            <a:ext cx="3785400" cy="7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681120" lvl="3" indent="-170280" defTabSz="914400">
              <a:lnSpc>
                <a:spcPts val="1514"/>
              </a:lnSpc>
              <a:buClr>
                <a:srgbClr val="474747"/>
              </a:buClr>
              <a:buFont typeface="Arial"/>
              <a:buChar char="￭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{{exp_1_b1}}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20" lvl="3" indent="-170280" defTabSz="914400">
              <a:lnSpc>
                <a:spcPts val="1514"/>
              </a:lnSpc>
              <a:buClr>
                <a:srgbClr val="474747"/>
              </a:buClr>
              <a:buFont typeface="Arial"/>
              <a:buChar char="￭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{{exp_1_b2}}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20" lvl="3" indent="-170280" defTabSz="914400">
              <a:lnSpc>
                <a:spcPts val="1514"/>
              </a:lnSpc>
              <a:buClr>
                <a:srgbClr val="474747"/>
              </a:buClr>
              <a:buFont typeface="Arial"/>
              <a:buChar char="￭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{{exp_1_b3}}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20" indent="-170280" defTabSz="914400">
              <a:lnSpc>
                <a:spcPts val="1514"/>
              </a:lnSpc>
              <a:tabLst>
                <a:tab algn="l" pos="0"/>
              </a:tabLst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" name="TextBox 10"/>
          <p:cNvSpPr/>
          <p:nvPr/>
        </p:nvSpPr>
        <p:spPr>
          <a:xfrm>
            <a:off x="600480" y="6210360"/>
            <a:ext cx="1852560" cy="23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621"/>
              </a:lnSpc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{{EXP_1_COMPANY}}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TextBox 11"/>
          <p:cNvSpPr/>
          <p:nvPr/>
        </p:nvSpPr>
        <p:spPr>
          <a:xfrm>
            <a:off x="600480" y="7733520"/>
            <a:ext cx="3546360" cy="26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 defTabSz="914400">
              <a:lnSpc>
                <a:spcPts val="1928"/>
              </a:lnSpc>
            </a:pPr>
            <a:r>
              <a:rPr lang="en-US" sz="1370" b="1" u="none" spc="26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{{exp_2_role}}</a:t>
            </a:r>
            <a:endParaRPr lang="es-AR" sz="13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" name="TextBox 12"/>
          <p:cNvSpPr/>
          <p:nvPr/>
        </p:nvSpPr>
        <p:spPr>
          <a:xfrm>
            <a:off x="759600" y="8310600"/>
            <a:ext cx="3785400" cy="96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486360" lvl="2" indent="-162000" defTabSz="914400">
              <a:lnSpc>
                <a:spcPts val="1514"/>
              </a:lnSpc>
              <a:buClr>
                <a:srgbClr val="474747"/>
              </a:buClr>
              <a:buFont typeface="Arial"/>
              <a:buChar char="⚬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{{exp_2_b1}}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86360" lvl="2" indent="-162000" defTabSz="914400">
              <a:lnSpc>
                <a:spcPts val="1514"/>
              </a:lnSpc>
              <a:buClr>
                <a:srgbClr val="474747"/>
              </a:buClr>
              <a:buFont typeface="Arial"/>
              <a:buChar char="⚬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{{exp_2_b2}}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86360" lvl="2" indent="-162000" defTabSz="914400">
              <a:lnSpc>
                <a:spcPts val="1514"/>
              </a:lnSpc>
              <a:buClr>
                <a:srgbClr val="474747"/>
              </a:buClr>
              <a:buFont typeface="Arial"/>
              <a:buChar char="⚬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{{exp_2_b3}}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86360" indent="-162000" defTabSz="914400">
              <a:lnSpc>
                <a:spcPts val="1514"/>
              </a:lnSpc>
              <a:tabLst>
                <a:tab algn="l" pos="0"/>
              </a:tabLst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86360" indent="-162000" defTabSz="914400">
              <a:lnSpc>
                <a:spcPts val="1514"/>
              </a:lnSpc>
              <a:tabLst>
                <a:tab algn="l" pos="0"/>
              </a:tabLst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TextBox 13"/>
          <p:cNvSpPr/>
          <p:nvPr/>
        </p:nvSpPr>
        <p:spPr>
          <a:xfrm>
            <a:off x="600480" y="8028000"/>
            <a:ext cx="1601280" cy="23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621"/>
              </a:lnSpc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{{EXP_2_COMPANY}}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TextBox 14"/>
          <p:cNvSpPr/>
          <p:nvPr/>
        </p:nvSpPr>
        <p:spPr>
          <a:xfrm>
            <a:off x="569520" y="2970360"/>
            <a:ext cx="3990600" cy="28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 defTabSz="914400">
              <a:lnSpc>
                <a:spcPts val="1945"/>
              </a:lnSpc>
            </a:pPr>
            <a:r>
              <a:rPr lang="en-US" sz="130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{{about}}</a:t>
            </a:r>
            <a:endParaRPr lang="es-AR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TextBox 15"/>
          <p:cNvSpPr/>
          <p:nvPr/>
        </p:nvSpPr>
        <p:spPr>
          <a:xfrm>
            <a:off x="569520" y="5491080"/>
            <a:ext cx="2759760" cy="267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976"/>
              </a:lnSpc>
            </a:pPr>
            <a:r>
              <a:rPr lang="en-US" sz="1410" b="1" u="none" spc="28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EXPERIENCIA LABORAL</a:t>
            </a:r>
            <a:endParaRPr lang="es-AR" sz="141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TextBox 16"/>
          <p:cNvSpPr/>
          <p:nvPr/>
        </p:nvSpPr>
        <p:spPr>
          <a:xfrm>
            <a:off x="5404680" y="3895560"/>
            <a:ext cx="1697760" cy="38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491"/>
              </a:lnSpc>
            </a:pPr>
            <a:r>
              <a:rPr lang="en-US" sz="10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Teléfono:</a:t>
            </a:r>
            <a:endParaRPr lang="es-AR" sz="10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1491"/>
              </a:lnSpc>
            </a:pPr>
            <a:r>
              <a:rPr lang="en-US" sz="10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{{contact_phone}}</a:t>
            </a:r>
            <a:endParaRPr lang="es-AR" sz="10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" name="TextBox 17"/>
          <p:cNvSpPr/>
          <p:nvPr/>
        </p:nvSpPr>
        <p:spPr>
          <a:xfrm>
            <a:off x="5409000" y="4421880"/>
            <a:ext cx="1693440" cy="38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491"/>
              </a:lnSpc>
            </a:pPr>
            <a:r>
              <a:rPr lang="en-US" sz="10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Correo electrónico:</a:t>
            </a:r>
            <a:endParaRPr lang="es-AR" sz="10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1491"/>
              </a:lnSpc>
            </a:pPr>
            <a:r>
              <a:rPr lang="en-US" sz="10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{{contact_email}}</a:t>
            </a:r>
            <a:endParaRPr lang="es-AR" sz="10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" name="TextBox 18"/>
          <p:cNvSpPr/>
          <p:nvPr/>
        </p:nvSpPr>
        <p:spPr>
          <a:xfrm>
            <a:off x="4993200" y="5236560"/>
            <a:ext cx="2109240" cy="234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{{skill_1}}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{{skill_2}}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{{skill_3}}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{{skill_4}}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{{skill_5}}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{{skill_6}}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{{skill_7}}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indent="-173520" defTabSz="914400">
              <a:lnSpc>
                <a:spcPts val="2268"/>
              </a:lnSpc>
              <a:tabLst>
                <a:tab algn="l" pos="0"/>
              </a:tabLst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TextBox 19"/>
          <p:cNvSpPr/>
          <p:nvPr/>
        </p:nvSpPr>
        <p:spPr>
          <a:xfrm>
            <a:off x="5012280" y="5080320"/>
            <a:ext cx="164088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930"/>
              </a:lnSpc>
            </a:pPr>
            <a:r>
              <a:rPr lang="en-US" sz="1380" b="1" u="none" spc="26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HABILIDADES</a:t>
            </a:r>
            <a:endParaRPr lang="es-AR" sz="13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TextBox 20"/>
          <p:cNvSpPr/>
          <p:nvPr/>
        </p:nvSpPr>
        <p:spPr>
          <a:xfrm>
            <a:off x="569520" y="748800"/>
            <a:ext cx="3384720" cy="761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5185"/>
              </a:lnSpc>
            </a:pPr>
            <a:r>
              <a:rPr lang="en-US" sz="4140" b="0" u="none" strike="noStrike">
                <a:solidFill>
                  <a:srgbClr val="231f20"/>
                </a:solidFill>
                <a:effectLst/>
                <a:uFillTx/>
                <a:latin typeface="The Seasons"/>
                <a:ea typeface="The Seasons"/>
              </a:rPr>
              <a:t>{{name}}</a:t>
            </a:r>
            <a:endParaRPr lang="es-AR" sz="414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TextBox 21"/>
          <p:cNvSpPr/>
          <p:nvPr/>
        </p:nvSpPr>
        <p:spPr>
          <a:xfrm>
            <a:off x="680400" y="2381760"/>
            <a:ext cx="1692000" cy="43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2820"/>
              </a:lnSpc>
            </a:pPr>
            <a:r>
              <a:rPr lang="en-US" sz="2020" b="0" u="none" spc="201" strike="noStrike">
                <a:solidFill>
                  <a:srgbClr val="231f20"/>
                </a:solidFill>
                <a:effectLst/>
                <a:uFillTx/>
                <a:latin typeface="The Seasons"/>
                <a:ea typeface="The Seasons"/>
              </a:rPr>
              <a:t>SOBRE MÍ</a:t>
            </a:r>
            <a:endParaRPr lang="es-AR" sz="202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22"/>
          <p:cNvSpPr/>
          <p:nvPr/>
        </p:nvSpPr>
        <p:spPr>
          <a:xfrm>
            <a:off x="5012280" y="3375360"/>
            <a:ext cx="132048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930"/>
              </a:lnSpc>
            </a:pPr>
            <a:r>
              <a:rPr lang="en-US" sz="1380" b="1" u="none" spc="26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CONTACTO</a:t>
            </a:r>
            <a:endParaRPr lang="es-AR" sz="13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23"/>
          <p:cNvSpPr/>
          <p:nvPr/>
        </p:nvSpPr>
        <p:spPr>
          <a:xfrm>
            <a:off x="5012280" y="8062560"/>
            <a:ext cx="2203200" cy="20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568"/>
              </a:lnSpc>
            </a:pPr>
            <a:r>
              <a:rPr lang="en-US" sz="1120" b="1" u="none" spc="20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{{edu_1_degree}}</a:t>
            </a:r>
            <a:endParaRPr lang="es-AR" sz="112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" name="TextBox 24"/>
          <p:cNvSpPr/>
          <p:nvPr/>
        </p:nvSpPr>
        <p:spPr>
          <a:xfrm>
            <a:off x="5012280" y="8271720"/>
            <a:ext cx="1851120" cy="61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553"/>
              </a:lnSpc>
            </a:pPr>
            <a:r>
              <a:rPr lang="en-US" sz="9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{{edu_1_school}}</a:t>
            </a:r>
            <a:endParaRPr lang="es-AR" sz="9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1553"/>
              </a:lnSpc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1553"/>
              </a:lnSpc>
            </a:pPr>
            <a:r>
              <a:rPr lang="en-US" sz="9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{{EDU_1_YEARS}}</a:t>
            </a:r>
            <a:endParaRPr lang="es-AR" sz="9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TextBox 25"/>
          <p:cNvSpPr/>
          <p:nvPr/>
        </p:nvSpPr>
        <p:spPr>
          <a:xfrm>
            <a:off x="4993200" y="7743240"/>
            <a:ext cx="1640880" cy="261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930"/>
              </a:lnSpc>
            </a:pPr>
            <a:r>
              <a:rPr lang="en-US" sz="1380" b="1" u="none" spc="26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EDUCACIÓN</a:t>
            </a:r>
            <a:endParaRPr lang="es-AR" sz="13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"/>
          <p:cNvSpPr txBox="1"/>
          <p:nvPr/>
        </p:nvSpPr>
        <p:spPr>
          <a:xfrm>
            <a:off x="4710600" y="407520"/>
            <a:ext cx="2206080" cy="2206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lang="es-A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{{photo}}</a:t>
            </a: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LibreOffice/25.8.4.2$Windows_X86_64 LibreOffice_project/290daaa01b999472f0c7a3890eb6a550fd74c6df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DAG7zSUqy34</dc:identifier>
  <dc:language>es-AR</dc:language>
  <cp:lastModifiedBy/>
  <dcterms:modified xsi:type="dcterms:W3CDTF">2025-12-30T15:39:07Z</dcterms:modified>
  <cp:revision>2</cp:revision>
  <dc:subject/>
  <dc:title>Currículum Vitae Cv de Marketing Minimalista Beige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